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  <p:sldId id="280" r:id="rId22"/>
    <p:sldId id="279" r:id="rId23"/>
    <p:sldId id="281" r:id="rId24"/>
    <p:sldId id="282" r:id="rId25"/>
    <p:sldId id="286" r:id="rId26"/>
    <p:sldId id="283" r:id="rId27"/>
    <p:sldId id="285" r:id="rId28"/>
    <p:sldId id="288" r:id="rId29"/>
    <p:sldId id="284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37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is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06</a:t>
            </a:r>
          </a:p>
        </p:txBody>
      </p:sp>
    </p:spTree>
    <p:extLst>
      <p:ext uri="{BB962C8B-B14F-4D97-AF65-F5344CB8AC3E}">
        <p14:creationId xmlns:p14="http://schemas.microsoft.com/office/powerpoint/2010/main" val="1707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E8F-E629-4121-994D-1BFB9DA9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/>
              <a:t>Problem with previous keypad implementation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62C-FEC4-4151-8929-6B6736F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idea was using one pin and by means of a resistor configuration determine the pressed key.  Even though it work fine on Proteus practically we faced a serious problem.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5150CE4-0E19-4EF8-AB4A-FAF69667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2342570"/>
            <a:ext cx="3644765" cy="3043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FCFCA1-0CC0-4E21-B3BE-3D58899DE2D6}"/>
              </a:ext>
            </a:extLst>
          </p:cNvPr>
          <p:cNvSpPr/>
          <p:nvPr/>
        </p:nvSpPr>
        <p:spPr>
          <a:xfrm>
            <a:off x="3398520" y="2334370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55504-BF49-4661-8FE8-167C2057B2A6}"/>
              </a:ext>
            </a:extLst>
          </p:cNvPr>
          <p:cNvSpPr/>
          <p:nvPr/>
        </p:nvSpPr>
        <p:spPr>
          <a:xfrm>
            <a:off x="3718560" y="232669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581F5-485D-4B3F-B6A1-1FDAA67A44A7}"/>
              </a:ext>
            </a:extLst>
          </p:cNvPr>
          <p:cNvSpPr/>
          <p:nvPr/>
        </p:nvSpPr>
        <p:spPr>
          <a:xfrm>
            <a:off x="1723470" y="364645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1055FA-D416-4804-9F9D-8C69E4B59294}"/>
              </a:ext>
            </a:extLst>
          </p:cNvPr>
          <p:cNvSpPr/>
          <p:nvPr/>
        </p:nvSpPr>
        <p:spPr>
          <a:xfrm>
            <a:off x="1722120" y="3230722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05046-D276-4692-B36C-4554718B5FF7}"/>
              </a:ext>
            </a:extLst>
          </p:cNvPr>
          <p:cNvSpPr/>
          <p:nvPr/>
        </p:nvSpPr>
        <p:spPr>
          <a:xfrm>
            <a:off x="1722120" y="418747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4855-DA5B-4EFF-A334-2FA292DD96DE}"/>
              </a:ext>
            </a:extLst>
          </p:cNvPr>
          <p:cNvSpPr/>
          <p:nvPr/>
        </p:nvSpPr>
        <p:spPr>
          <a:xfrm>
            <a:off x="2923540" y="3045460"/>
            <a:ext cx="1282699" cy="160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98F48-91A6-450B-9E41-76D0E6449573}"/>
              </a:ext>
            </a:extLst>
          </p:cNvPr>
          <p:cNvSpPr txBox="1"/>
          <p:nvPr/>
        </p:nvSpPr>
        <p:spPr>
          <a:xfrm>
            <a:off x="4559822" y="3230722"/>
            <a:ext cx="7181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press the keys, we expected a clean contact (zero-resistance at contact). But there were time varying random-like resistances at each keys. </a:t>
            </a:r>
          </a:p>
          <a:p>
            <a:endParaRPr lang="en-US" dirty="0"/>
          </a:p>
          <a:p>
            <a:r>
              <a:rPr lang="en-US" dirty="0"/>
              <a:t>Could not find a solution to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640C6-6F88-4181-8EA0-58B4A9D65CD2}"/>
              </a:ext>
            </a:extLst>
          </p:cNvPr>
          <p:cNvSpPr txBox="1"/>
          <p:nvPr/>
        </p:nvSpPr>
        <p:spPr>
          <a:xfrm>
            <a:off x="695722" y="411017"/>
            <a:ext cx="1129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still we can not use 7 dedicated pins for the keyboard, we selected 4 pins which are already used for display to send signals.</a:t>
            </a:r>
            <a:br>
              <a:rPr lang="en-US" dirty="0"/>
            </a:br>
            <a:r>
              <a:rPr lang="en-US" dirty="0"/>
              <a:t>And another 3 pins for the keypad only.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53D6-1EB6-4BED-8568-787528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6" t="30200" r="39546" b="12593"/>
          <a:stretch/>
        </p:blipFill>
        <p:spPr>
          <a:xfrm>
            <a:off x="5945078" y="1611346"/>
            <a:ext cx="4359563" cy="392328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06487D13-F0CA-479F-9716-52A8D3D4A294}"/>
              </a:ext>
            </a:extLst>
          </p:cNvPr>
          <p:cNvSpPr/>
          <p:nvPr/>
        </p:nvSpPr>
        <p:spPr>
          <a:xfrm>
            <a:off x="9651910" y="2543037"/>
            <a:ext cx="461818" cy="9621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C4428F1-7828-4FD0-8E28-BEC3E14C648F}"/>
              </a:ext>
            </a:extLst>
          </p:cNvPr>
          <p:cNvSpPr/>
          <p:nvPr/>
        </p:nvSpPr>
        <p:spPr>
          <a:xfrm>
            <a:off x="8416435" y="4421024"/>
            <a:ext cx="461818" cy="8220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2344F-3DD0-4358-8D3A-86CD57BE7868}"/>
              </a:ext>
            </a:extLst>
          </p:cNvPr>
          <p:cNvSpPr txBox="1"/>
          <p:nvPr/>
        </p:nvSpPr>
        <p:spPr>
          <a:xfrm>
            <a:off x="9084680" y="4596729"/>
            <a:ext cx="247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columns of keypad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137-CDE8-42EA-AEDE-54C3D2DE9EFA}"/>
              </a:ext>
            </a:extLst>
          </p:cNvPr>
          <p:cNvSpPr txBox="1"/>
          <p:nvPr/>
        </p:nvSpPr>
        <p:spPr>
          <a:xfrm>
            <a:off x="10331992" y="2649660"/>
            <a:ext cx="20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BOTH display and keypad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B1B4E-60B3-4159-A6FC-4C0606DF775D}"/>
              </a:ext>
            </a:extLst>
          </p:cNvPr>
          <p:cNvSpPr txBox="1"/>
          <p:nvPr/>
        </p:nvSpPr>
        <p:spPr>
          <a:xfrm>
            <a:off x="606505" y="4277931"/>
            <a:ext cx="531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switched 5V to 4 rows then detect the signal from columns. So, we could identify the pressed key specifically.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AD3B-D1BC-407F-9526-1E11A568E88E}"/>
              </a:ext>
            </a:extLst>
          </p:cNvPr>
          <p:cNvSpPr txBox="1"/>
          <p:nvPr/>
        </p:nvSpPr>
        <p:spPr>
          <a:xfrm>
            <a:off x="695722" y="2543037"/>
            <a:ext cx="4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display does not response until Enable Signal is given, there will be no confusion between keypad and display.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A39AF8CC-DB68-4B70-BD4C-6B8405A85758}"/>
              </a:ext>
            </a:extLst>
          </p:cNvPr>
          <p:cNvSpPr/>
          <p:nvPr/>
        </p:nvSpPr>
        <p:spPr>
          <a:xfrm>
            <a:off x="8538524" y="2664557"/>
            <a:ext cx="217639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8757197-DBA0-414E-8E8A-5F362824A6C1}"/>
              </a:ext>
            </a:extLst>
          </p:cNvPr>
          <p:cNvSpPr/>
          <p:nvPr/>
        </p:nvSpPr>
        <p:spPr>
          <a:xfrm flipH="1" flipV="1">
            <a:off x="8966716" y="2643803"/>
            <a:ext cx="217638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4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870-1A4D-4F86-A833-8E7B9C0D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Combining all components and menu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9CD00-377F-4DEE-A231-D7AA6EB95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928" y="1204733"/>
            <a:ext cx="8612144" cy="5211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635CD7-684C-407D-9A83-3A94D87A9032}"/>
              </a:ext>
            </a:extLst>
          </p:cNvPr>
          <p:cNvSpPr/>
          <p:nvPr/>
        </p:nvSpPr>
        <p:spPr>
          <a:xfrm>
            <a:off x="4660779" y="3810459"/>
            <a:ext cx="1908698" cy="1516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&lt;&lt;&lt;</a:t>
            </a:r>
          </a:p>
          <a:p>
            <a:pPr algn="ctr"/>
            <a:r>
              <a:rPr lang="en-US" sz="2400" b="1" dirty="0"/>
              <a:t>Setup</a:t>
            </a:r>
          </a:p>
          <a:p>
            <a:pPr algn="ctr"/>
            <a:r>
              <a:rPr lang="en-US" sz="2400" b="1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7672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3DEDDCA-4A45-4D10-BA3B-82B54B50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93" y="120509"/>
            <a:ext cx="2314898" cy="95263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A8D4E9D-76FC-4A71-9983-D658E7A2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17" y="2033393"/>
            <a:ext cx="2305372" cy="971686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B43CB377-A9FD-45E4-9430-568C9F7D0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" y="3866092"/>
            <a:ext cx="2286319" cy="943107"/>
          </a:xfrm>
          <a:prstGeom prst="rect">
            <a:avLst/>
          </a:prstGeom>
        </p:spPr>
      </p:pic>
      <p:pic>
        <p:nvPicPr>
          <p:cNvPr id="11" name="Picture 10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48C6DDBA-6D8F-4C3D-9F39-FAF3F9482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68" y="3872331"/>
            <a:ext cx="2305372" cy="971686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4953844-618B-43BF-BC54-145F96A7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22" y="2057209"/>
            <a:ext cx="2276793" cy="924054"/>
          </a:xfrm>
          <a:prstGeom prst="rect">
            <a:avLst/>
          </a:prstGeom>
        </p:spPr>
      </p:pic>
      <p:pic>
        <p:nvPicPr>
          <p:cNvPr id="15" name="Picture 1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08C6D6-5992-4C67-99F9-CE1D72A2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5" y="3900910"/>
            <a:ext cx="2276793" cy="914528"/>
          </a:xfrm>
          <a:prstGeom prst="rect">
            <a:avLst/>
          </a:prstGeom>
        </p:spPr>
      </p:pic>
      <p:pic>
        <p:nvPicPr>
          <p:cNvPr id="17" name="Picture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D3A31BD-6072-4458-8272-9A01243D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81" y="5769806"/>
            <a:ext cx="2295845" cy="924054"/>
          </a:xfrm>
          <a:prstGeom prst="rect">
            <a:avLst/>
          </a:prstGeom>
        </p:spPr>
      </p:pic>
      <p:pic>
        <p:nvPicPr>
          <p:cNvPr id="19" name="Picture 18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07E4F7C9-4226-4D1A-80AD-9FD4A9CEDD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14" y="3847040"/>
            <a:ext cx="2305372" cy="96215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09654B-D2D3-498C-B2E9-37B5B3537D79}"/>
              </a:ext>
            </a:extLst>
          </p:cNvPr>
          <p:cNvCxnSpPr>
            <a:cxnSpLocks/>
          </p:cNvCxnSpPr>
          <p:nvPr/>
        </p:nvCxnSpPr>
        <p:spPr>
          <a:xfrm flipH="1">
            <a:off x="3906175" y="118960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5708B-552C-4760-97A9-ABDBC425F74C}"/>
              </a:ext>
            </a:extLst>
          </p:cNvPr>
          <p:cNvCxnSpPr>
            <a:cxnSpLocks/>
          </p:cNvCxnSpPr>
          <p:nvPr/>
        </p:nvCxnSpPr>
        <p:spPr>
          <a:xfrm flipH="1">
            <a:off x="1101661" y="3025794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A0E315-B3A7-4A3D-AC00-5F8DB001BAC6}"/>
              </a:ext>
            </a:extLst>
          </p:cNvPr>
          <p:cNvCxnSpPr>
            <a:cxnSpLocks/>
          </p:cNvCxnSpPr>
          <p:nvPr/>
        </p:nvCxnSpPr>
        <p:spPr>
          <a:xfrm>
            <a:off x="3356656" y="3056138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AABBC-CCF4-4FAB-90EA-6C655FBEE4CB}"/>
              </a:ext>
            </a:extLst>
          </p:cNvPr>
          <p:cNvCxnSpPr>
            <a:cxnSpLocks/>
          </p:cNvCxnSpPr>
          <p:nvPr/>
        </p:nvCxnSpPr>
        <p:spPr>
          <a:xfrm>
            <a:off x="7371121" y="4949696"/>
            <a:ext cx="0" cy="6966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F452D3-2271-4504-94DB-4553FFAEDD9F}"/>
              </a:ext>
            </a:extLst>
          </p:cNvPr>
          <p:cNvCxnSpPr>
            <a:cxnSpLocks/>
          </p:cNvCxnSpPr>
          <p:nvPr/>
        </p:nvCxnSpPr>
        <p:spPr>
          <a:xfrm flipH="1">
            <a:off x="7532262" y="312036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4BB78-D457-4ED0-9240-201EF0792AC6}"/>
              </a:ext>
            </a:extLst>
          </p:cNvPr>
          <p:cNvCxnSpPr>
            <a:cxnSpLocks/>
          </p:cNvCxnSpPr>
          <p:nvPr/>
        </p:nvCxnSpPr>
        <p:spPr>
          <a:xfrm>
            <a:off x="7190791" y="1202263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E8763E-2B3D-46C9-BAB9-CBED5DDF2B8F}"/>
              </a:ext>
            </a:extLst>
          </p:cNvPr>
          <p:cNvCxnSpPr>
            <a:cxnSpLocks/>
          </p:cNvCxnSpPr>
          <p:nvPr/>
        </p:nvCxnSpPr>
        <p:spPr>
          <a:xfrm>
            <a:off x="9594773" y="3101316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AF8-73BA-4E2F-858E-5DBF939D17E5}"/>
              </a:ext>
            </a:extLst>
          </p:cNvPr>
          <p:cNvSpPr txBox="1"/>
          <p:nvPr/>
        </p:nvSpPr>
        <p:spPr>
          <a:xfrm>
            <a:off x="3009530" y="1189608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Sensor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696CFF-549A-44F1-8EC1-1857AA279E22}"/>
              </a:ext>
            </a:extLst>
          </p:cNvPr>
          <p:cNvSpPr txBox="1"/>
          <p:nvPr/>
        </p:nvSpPr>
        <p:spPr>
          <a:xfrm>
            <a:off x="6607420" y="3071754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Color 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5DA85-0E56-4360-A103-BAEEA82859EB}"/>
              </a:ext>
            </a:extLst>
          </p:cNvPr>
          <p:cNvSpPr txBox="1"/>
          <p:nvPr/>
        </p:nvSpPr>
        <p:spPr>
          <a:xfrm>
            <a:off x="529051" y="3016056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5BFC8C-28DA-4E3F-BFAC-6052C3041E65}"/>
              </a:ext>
            </a:extLst>
          </p:cNvPr>
          <p:cNvSpPr txBox="1"/>
          <p:nvPr/>
        </p:nvSpPr>
        <p:spPr>
          <a:xfrm>
            <a:off x="3818303" y="300507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0A484-BD12-41E1-817B-4B4F150720E0}"/>
              </a:ext>
            </a:extLst>
          </p:cNvPr>
          <p:cNvSpPr txBox="1"/>
          <p:nvPr/>
        </p:nvSpPr>
        <p:spPr>
          <a:xfrm>
            <a:off x="7902163" y="1342008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RGB 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64532-C322-44D3-A788-436D9236CD0B}"/>
              </a:ext>
            </a:extLst>
          </p:cNvPr>
          <p:cNvSpPr txBox="1"/>
          <p:nvPr/>
        </p:nvSpPr>
        <p:spPr>
          <a:xfrm>
            <a:off x="10011677" y="3039535"/>
            <a:ext cx="210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Real Time</a:t>
            </a:r>
          </a:p>
          <a:p>
            <a:r>
              <a:rPr lang="en-US" dirty="0"/>
              <a:t>(Show sensed color)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535D9D-6788-4408-BEC5-F86120DA9CAB}"/>
              </a:ext>
            </a:extLst>
          </p:cNvPr>
          <p:cNvSpPr txBox="1"/>
          <p:nvPr/>
        </p:nvSpPr>
        <p:spPr>
          <a:xfrm>
            <a:off x="6510766" y="5113336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:OK </a:t>
            </a:r>
          </a:p>
        </p:txBody>
      </p:sp>
    </p:spTree>
    <p:extLst>
      <p:ext uri="{BB962C8B-B14F-4D97-AF65-F5344CB8AC3E}">
        <p14:creationId xmlns:p14="http://schemas.microsoft.com/office/powerpoint/2010/main" val="10596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EE74-F06C-4F5F-8912-81BBC29B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Bluetooth and User Interface for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D1A38-47F4-4655-86A2-30D6BF492A4C}"/>
              </a:ext>
            </a:extLst>
          </p:cNvPr>
          <p:cNvSpPr txBox="1"/>
          <p:nvPr/>
        </p:nvSpPr>
        <p:spPr>
          <a:xfrm>
            <a:off x="6419632" y="1629709"/>
            <a:ext cx="524830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user interface for windows using C#.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sensor via Bluetooth.</a:t>
            </a:r>
          </a:p>
          <a:p>
            <a:r>
              <a:rPr lang="en-US" sz="1600" dirty="0"/>
              <a:t>      (Can be disconnected from both pc and sensor itself.)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real time color and recording in a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Sending  a specified color and lighting the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Sending any message to display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87DD5-5495-43C6-83E0-8BC162E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24" y="1629709"/>
            <a:ext cx="5248307" cy="36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8AEC-3157-44A9-A536-A4E22921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9" t="9025" r="15303" b="5051"/>
          <a:stretch/>
        </p:blipFill>
        <p:spPr>
          <a:xfrm>
            <a:off x="1741047" y="1411173"/>
            <a:ext cx="8885524" cy="5085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66F11-D981-4D2F-A328-5AE095E0B6D0}"/>
              </a:ext>
            </a:extLst>
          </p:cNvPr>
          <p:cNvSpPr txBox="1"/>
          <p:nvPr/>
        </p:nvSpPr>
        <p:spPr>
          <a:xfrm>
            <a:off x="4204200" y="361312"/>
            <a:ext cx="378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Complete PCB design</a:t>
            </a:r>
          </a:p>
        </p:txBody>
      </p:sp>
    </p:spTree>
    <p:extLst>
      <p:ext uri="{BB962C8B-B14F-4D97-AF65-F5344CB8AC3E}">
        <p14:creationId xmlns:p14="http://schemas.microsoft.com/office/powerpoint/2010/main" val="238487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C7C5D1-584C-4FEA-A3D0-B0764D28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4" y="1450107"/>
            <a:ext cx="3374800" cy="386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190C3-E71B-48BC-80FF-133E5CD6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445" y="1450108"/>
            <a:ext cx="3374800" cy="3867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03B74-9432-44A1-8B7D-A064FE4A695F}"/>
              </a:ext>
            </a:extLst>
          </p:cNvPr>
          <p:cNvSpPr txBox="1"/>
          <p:nvPr/>
        </p:nvSpPr>
        <p:spPr>
          <a:xfrm>
            <a:off x="2435369" y="314037"/>
            <a:ext cx="708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 designed the PCB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7A772-0ACF-4EEA-B80A-A0B7353B3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85" y="1450107"/>
            <a:ext cx="3521759" cy="38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9ED-8EFF-436A-A970-60F6D349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51" y="-1683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Completed the physical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D15F-885F-4481-AC57-9DECC329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72" y="1690689"/>
            <a:ext cx="363744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2B2B8-994E-44C3-9FC1-4E4363E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3" y="1690688"/>
            <a:ext cx="381082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2DD5-C09A-4DD0-BDDE-7303B9C2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49" y="1690688"/>
            <a:ext cx="3685040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EBA8C-44A4-444A-A3C0-CA20CE18925B}"/>
              </a:ext>
            </a:extLst>
          </p:cNvPr>
          <p:cNvCxnSpPr>
            <a:cxnSpLocks/>
          </p:cNvCxnSpPr>
          <p:nvPr/>
        </p:nvCxnSpPr>
        <p:spPr>
          <a:xfrm>
            <a:off x="1154491" y="1441954"/>
            <a:ext cx="656554" cy="759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0287D-AE4B-4F75-81A6-D042F166696B}"/>
              </a:ext>
            </a:extLst>
          </p:cNvPr>
          <p:cNvCxnSpPr>
            <a:cxnSpLocks/>
          </p:cNvCxnSpPr>
          <p:nvPr/>
        </p:nvCxnSpPr>
        <p:spPr>
          <a:xfrm>
            <a:off x="2716567" y="1027906"/>
            <a:ext cx="210789" cy="828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C4578-5285-4C20-8B90-1FDFD518ACAE}"/>
              </a:ext>
            </a:extLst>
          </p:cNvPr>
          <p:cNvCxnSpPr>
            <a:cxnSpLocks/>
          </p:cNvCxnSpPr>
          <p:nvPr/>
        </p:nvCxnSpPr>
        <p:spPr>
          <a:xfrm flipH="1">
            <a:off x="3837010" y="1510344"/>
            <a:ext cx="504007" cy="781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32B88-478A-4E78-9D23-C269E00731F4}"/>
              </a:ext>
            </a:extLst>
          </p:cNvPr>
          <p:cNvCxnSpPr>
            <a:cxnSpLocks/>
          </p:cNvCxnSpPr>
          <p:nvPr/>
        </p:nvCxnSpPr>
        <p:spPr>
          <a:xfrm flipV="1">
            <a:off x="838200" y="3866357"/>
            <a:ext cx="316291" cy="927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AAA0FE-ECA0-4979-B925-833F80E0B70F}"/>
              </a:ext>
            </a:extLst>
          </p:cNvPr>
          <p:cNvCxnSpPr>
            <a:cxnSpLocks/>
          </p:cNvCxnSpPr>
          <p:nvPr/>
        </p:nvCxnSpPr>
        <p:spPr>
          <a:xfrm flipH="1" flipV="1">
            <a:off x="2813352" y="3512697"/>
            <a:ext cx="373731" cy="5002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C8B986-DE38-4A2A-AF75-4A47CB352E73}"/>
              </a:ext>
            </a:extLst>
          </p:cNvPr>
          <p:cNvCxnSpPr>
            <a:cxnSpLocks/>
          </p:cNvCxnSpPr>
          <p:nvPr/>
        </p:nvCxnSpPr>
        <p:spPr>
          <a:xfrm flipH="1" flipV="1">
            <a:off x="2664258" y="5653263"/>
            <a:ext cx="315405" cy="592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31A57F-2783-4D11-8DEE-A7CEB00A431C}"/>
              </a:ext>
            </a:extLst>
          </p:cNvPr>
          <p:cNvSpPr txBox="1"/>
          <p:nvPr/>
        </p:nvSpPr>
        <p:spPr>
          <a:xfrm>
            <a:off x="1867278" y="389802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Power regulator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931DE-E1B4-4427-856E-F3CC85702DA2}"/>
              </a:ext>
            </a:extLst>
          </p:cNvPr>
          <p:cNvSpPr txBox="1"/>
          <p:nvPr/>
        </p:nvSpPr>
        <p:spPr>
          <a:xfrm>
            <a:off x="168700" y="108196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Display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E7AA2-4A61-466D-9956-238C701D75E7}"/>
              </a:ext>
            </a:extLst>
          </p:cNvPr>
          <p:cNvSpPr txBox="1"/>
          <p:nvPr/>
        </p:nvSpPr>
        <p:spPr>
          <a:xfrm>
            <a:off x="4305473" y="1073396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Sensor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5D26-F24D-4250-91EB-81F8CB28B9D0}"/>
              </a:ext>
            </a:extLst>
          </p:cNvPr>
          <p:cNvSpPr txBox="1"/>
          <p:nvPr/>
        </p:nvSpPr>
        <p:spPr>
          <a:xfrm>
            <a:off x="23706" y="4903403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Bluetooth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19463-5C58-403E-A092-986840E7CA91}"/>
              </a:ext>
            </a:extLst>
          </p:cNvPr>
          <p:cNvSpPr txBox="1"/>
          <p:nvPr/>
        </p:nvSpPr>
        <p:spPr>
          <a:xfrm>
            <a:off x="2901680" y="6254493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Keypad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E39E9-D9DA-4B79-B120-0B64B57138BA}"/>
              </a:ext>
            </a:extLst>
          </p:cNvPr>
          <p:cNvSpPr txBox="1"/>
          <p:nvPr/>
        </p:nvSpPr>
        <p:spPr>
          <a:xfrm>
            <a:off x="2739607" y="408854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Microchip</a:t>
            </a:r>
          </a:p>
        </p:txBody>
      </p:sp>
    </p:spTree>
    <p:extLst>
      <p:ext uri="{BB962C8B-B14F-4D97-AF65-F5344CB8AC3E}">
        <p14:creationId xmlns:p14="http://schemas.microsoft.com/office/powerpoint/2010/main" val="38059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3551-EBD4-45CD-A42F-4323AC66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195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1272</Words>
  <Application>Microsoft Office PowerPoint</Application>
  <PresentationFormat>Widescreen</PresentationFormat>
  <Paragraphs>203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  <vt:lpstr>RGB COLOR SENSOR PROJECT Team Sagittarius </vt:lpstr>
      <vt:lpstr>Problem with previous keypad implementation</vt:lpstr>
      <vt:lpstr>PowerPoint Presentation</vt:lpstr>
      <vt:lpstr>Combining all components and menu setup</vt:lpstr>
      <vt:lpstr>PowerPoint Presentation</vt:lpstr>
      <vt:lpstr>Bluetooth and User Interface for PC</vt:lpstr>
      <vt:lpstr>PowerPoint Presentation</vt:lpstr>
      <vt:lpstr>PowerPoint Presentation</vt:lpstr>
      <vt:lpstr>Completed the physical prototype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92</cp:revision>
  <dcterms:created xsi:type="dcterms:W3CDTF">2021-04-20T14:47:29Z</dcterms:created>
  <dcterms:modified xsi:type="dcterms:W3CDTF">2021-06-02T03:27:42Z</dcterms:modified>
</cp:coreProperties>
</file>